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08" autoAdjust="0"/>
    <p:restoredTop sz="92000" autoAdjust="0"/>
  </p:normalViewPr>
  <p:slideViewPr>
    <p:cSldViewPr>
      <p:cViewPr varScale="1">
        <p:scale>
          <a:sx n="45" d="100"/>
          <a:sy n="45" d="100"/>
        </p:scale>
        <p:origin x="-12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2A66C-2AE9-4989-8EE6-34B76CCE853D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74C84-4E24-4B6C-87BB-999FD9D978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463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74C84-4E24-4B6C-87BB-999FD9D978C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6113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74C84-4E24-4B6C-87BB-999FD9D978C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9787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1C44CA6-C6EC-4724-BD06-986AC2352449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2CB8B24-2E30-4A6A-AC7E-23A5B44C2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772" y="4365104"/>
            <a:ext cx="3348866" cy="1054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Проект «Загадки Лета»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0"/>
            <a:ext cx="3672408" cy="281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181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952618" cy="673144"/>
          </a:xfrm>
        </p:spPr>
        <p:txBody>
          <a:bodyPr>
            <a:prstTxWarp prst="textChevronInverted">
              <a:avLst/>
            </a:prstTxWarp>
            <a:normAutofit fontScale="90000"/>
          </a:bodyPr>
          <a:lstStyle/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ЛЕТО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0"/>
            <a:ext cx="7992888" cy="47525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ЯРКО </a:t>
            </a: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СОЛНЦЕ СВЕТИТ,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ВОЗДУХЕ ТЕПЛО,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И, КУДА НЕ ВЗГЛЯНЕШЬ, ВСЁ КРУГОМ СВЕТЛО.        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ЛУГУ ПЕСТРЕЮТ 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ЯРКИЕ ЦВЕТЫ;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ЗОЛОТОМ ОБЛИТЫ ЯРКИЕ ЛИСТЫ.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ДРЕМЛЕТ </a:t>
            </a: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ЛЕС: НИ ЗВУКА, - 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НЕ ШЕЛЕСТИТ, 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ЖАВОРОНОК</a:t>
            </a:r>
          </a:p>
          <a:p>
            <a:pPr marL="0" indent="0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ВОЗДУХЕ. </a:t>
            </a:r>
          </a:p>
          <a:p>
            <a:pPr marL="0" indent="0" algn="r">
              <a:buNone/>
            </a:pPr>
            <a:endParaRPr lang="en-US" sz="1100" dirty="0" smtClean="0"/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ПОСЛЕДНИМ ЛАСКОВЫМ ТЕЛОМ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 ЧТО БАЛУЕТ НАС ЛЕТО… 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ПРОЗРАЧНО НЕБО, КАК СТЕКЛО, 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ПРОМЫТОЕ ДОЖДЁМ И ВЕТРОМ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ШЕРЕНГИ СТАРЫХ ТОПОЛЕЙ 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СТАРИННОМ ПАРКЕ ОТДЫХАЮТ,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КЛУМБЫ ПЫШНО ВДОЛЬ АЛЛЕЙ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ВОВСЮ ЦВЕТУТ, БЛАГОУХАЮТ…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ПЛЫВЁТ ПО РЕЧКЕ ПОРОХОД,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ТРАВА ГАЗОНОВ ИЗУМРУДНА,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СКОРЫЙ ОСЕНИ ПРИХОД</a:t>
            </a:r>
          </a:p>
          <a:p>
            <a:pPr marL="0" indent="0" algn="r">
              <a:buNone/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ЕЩЁ ПОВЕРИТЬ ОЧЕНЬ ТРУДНО…</a:t>
            </a:r>
            <a:r>
              <a:rPr lang="ru-RU" sz="1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9" y="4113076"/>
            <a:ext cx="3024336" cy="22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1556792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60365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889168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ЖЕ МЫ ДЕЛАЛИ ЭТИМ ЛЕТОМ?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710" y="4557030"/>
            <a:ext cx="2511122" cy="1883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3" y="4620639"/>
            <a:ext cx="2426309" cy="1819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3" y="1777959"/>
            <a:ext cx="2437607" cy="1828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869" y="1599653"/>
            <a:ext cx="2400266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10535" y="3390719"/>
            <a:ext cx="25933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Наблюдали за бабочками, жучками.</a:t>
            </a:r>
          </a:p>
          <a:p>
            <a:endParaRPr lang="ru-RU" sz="1400" b="1" dirty="0"/>
          </a:p>
          <a:p>
            <a:r>
              <a:rPr lang="ru-RU" sz="1400" b="1" i="1" dirty="0" smtClean="0">
                <a:solidFill>
                  <a:srgbClr val="7030A0"/>
                </a:solidFill>
              </a:rPr>
              <a:t>Садили цветы, ухаживали за ними</a:t>
            </a:r>
          </a:p>
          <a:p>
            <a:endParaRPr lang="ru-RU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6239481" y="3606164"/>
            <a:ext cx="24263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Пчёлками и муравьями.</a:t>
            </a:r>
          </a:p>
          <a:p>
            <a:endParaRPr lang="ru-RU" sz="1400" b="1" i="1" dirty="0">
              <a:solidFill>
                <a:srgbClr val="0070C0"/>
              </a:solidFill>
            </a:endParaRPr>
          </a:p>
          <a:p>
            <a:endParaRPr lang="ru-RU" sz="1400" b="1" dirty="0" smtClean="0"/>
          </a:p>
          <a:p>
            <a:r>
              <a:rPr lang="ru-RU" sz="1400" b="1" i="1" dirty="0" smtClean="0">
                <a:solidFill>
                  <a:srgbClr val="7030A0"/>
                </a:solidFill>
              </a:rPr>
              <a:t>Радовались цветочкам</a:t>
            </a:r>
            <a:r>
              <a:rPr lang="ru-RU" sz="1400" i="1" dirty="0" smtClean="0">
                <a:solidFill>
                  <a:srgbClr val="7030A0"/>
                </a:solidFill>
              </a:rPr>
              <a:t>.</a:t>
            </a:r>
            <a:endParaRPr lang="ru-RU" sz="1400" i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2693655"/>
            <a:ext cx="244827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лугу трещит кузнечик,</a:t>
            </a: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небе бабочка парит, на цветке мохнатый, громкий,</a:t>
            </a: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Полосаты шмель жужжит.</a:t>
            </a:r>
          </a:p>
          <a:p>
            <a:pPr algn="ctr"/>
            <a:endParaRPr lang="ru-RU" sz="14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Насекомые летают</a:t>
            </a:r>
          </a:p>
          <a:p>
            <a:pPr algn="ctr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качут, ползают, парят, </a:t>
            </a: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Красотой нас удивляют,</a:t>
            </a: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Пользу также принося!</a:t>
            </a:r>
            <a:endParaRPr lang="ru-RU" sz="14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8467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3" y="404665"/>
            <a:ext cx="3384376" cy="25382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2067" y="3861048"/>
            <a:ext cx="3419872" cy="2564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908720"/>
            <a:ext cx="3635895" cy="2726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27584" y="3861970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Играли с песком – учились строить башенки и стряпать тортики. 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5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3621" y="3861048"/>
            <a:ext cx="3264363" cy="24482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620688"/>
            <a:ext cx="3096344" cy="23222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991656"/>
            <a:ext cx="3779912" cy="28349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220072" y="3965291"/>
            <a:ext cx="27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Играли с мячом: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футбол; подбрасывали мяч; перекидывали друг другу.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2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764704"/>
            <a:ext cx="3419872" cy="2564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62" y="3500438"/>
            <a:ext cx="3635896" cy="2726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066" y="3714752"/>
            <a:ext cx="3297402" cy="24730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1003051" y="764704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Играли в подвижные игры: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Мишка косолапый;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Вышла курочка;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лесной опушке;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02403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2" y="3703790"/>
            <a:ext cx="3563888" cy="2672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008112"/>
            <a:ext cx="3419872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476672"/>
            <a:ext cx="3635896" cy="2726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611560" y="3575939"/>
            <a:ext cx="23042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Пускали мыльные пузыри и с радостью ловили их;</a:t>
            </a:r>
          </a:p>
          <a:p>
            <a:pPr algn="ctr"/>
            <a:r>
              <a:rPr lang="ru-RU" sz="2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Очень любили рассматривать их.</a:t>
            </a:r>
            <a:endParaRPr lang="ru-RU" sz="2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286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745152"/>
          </a:xfrm>
        </p:spPr>
        <p:txBody>
          <a:bodyPr>
            <a:prstTxWarp prst="textDoubleWave1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Наше творчество</a:t>
            </a:r>
            <a:endParaRPr lang="ru-RU" dirty="0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4005064"/>
            <a:ext cx="3240360" cy="24302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577574"/>
            <a:ext cx="3563888" cy="26729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597643"/>
            <a:ext cx="2729841" cy="20473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716016" y="5013176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 рисовали</a:t>
            </a:r>
            <a:endParaRPr lang="ru-RU" sz="28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694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645024"/>
            <a:ext cx="3672408" cy="27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882646"/>
            <a:ext cx="3803915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7544" y="764704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с родителями делали поделки.</a:t>
            </a:r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4293096"/>
            <a:ext cx="3419872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8760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01136"/>
          </a:xfrm>
        </p:spPr>
        <p:txBody>
          <a:bodyPr>
            <a:prstTxWarp prst="textInflateTop">
              <a:avLst/>
            </a:prstTxWarp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Лето в группе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4093109"/>
            <a:ext cx="3172575" cy="23794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484784"/>
            <a:ext cx="3347864" cy="25108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484784"/>
            <a:ext cx="2939819" cy="22048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4175702"/>
            <a:ext cx="2952328" cy="2214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82642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64704"/>
            <a:ext cx="7992888" cy="568863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Лето, лето, лето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Это много света</a:t>
            </a: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Это много солнца, радости, тепла.</a:t>
            </a: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 ребятам нашим </a:t>
            </a: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 группы «Непоседы» </a:t>
            </a: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Лето разноцветное</a:t>
            </a:r>
          </a:p>
          <a:p>
            <a:pPr marL="68580" indent="0">
              <a:buNone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Счастье принесло. </a:t>
            </a: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017759"/>
            <a:ext cx="2651787" cy="1988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51316" y="3499669"/>
            <a:ext cx="3445668" cy="2584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4127401"/>
            <a:ext cx="3032640" cy="227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2245851"/>
            <a:ext cx="2483768" cy="1862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25009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321</TotalTime>
  <Words>268</Words>
  <Application>Microsoft Office PowerPoint</Application>
  <PresentationFormat>Экран (4:3)</PresentationFormat>
  <Paragraphs>64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Проект «Загадки Лета»</vt:lpstr>
      <vt:lpstr>ЛЕТО</vt:lpstr>
      <vt:lpstr>ЧТО ЖЕ МЫ ДЕЛАЛИ ЭТИМ ЛЕТОМ?</vt:lpstr>
      <vt:lpstr>Слайд 4</vt:lpstr>
      <vt:lpstr>Слайд 5</vt:lpstr>
      <vt:lpstr>Слайд 6</vt:lpstr>
      <vt:lpstr>Слайд 7</vt:lpstr>
      <vt:lpstr>Наше творчество</vt:lpstr>
      <vt:lpstr>Слайд 9</vt:lpstr>
      <vt:lpstr>Лето в группе</vt:lpstr>
      <vt:lpstr>Слайд 11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«Загадки лета»</dc:title>
  <dc:creator>Пользователь</dc:creator>
  <cp:lastModifiedBy>123</cp:lastModifiedBy>
  <cp:revision>26</cp:revision>
  <dcterms:created xsi:type="dcterms:W3CDTF">2017-09-01T14:19:24Z</dcterms:created>
  <dcterms:modified xsi:type="dcterms:W3CDTF">2017-09-25T09:36:31Z</dcterms:modified>
</cp:coreProperties>
</file>